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2F631-D6D7-4237-8F79-A4430B954FC6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C073-737E-4536-AD20-9A20AF09D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6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2F631-D6D7-4237-8F79-A4430B954FC6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6C073-737E-4536-AD20-9A20AF09D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0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smtClean="0"/>
              <a:t>BAB 1</a:t>
            </a:r>
            <a:br>
              <a:rPr lang="en-US" altLang="en-US" sz="4000" b="1" smtClean="0"/>
            </a:br>
            <a:r>
              <a:rPr lang="en-US" altLang="en-US" sz="4000" b="1" smtClean="0"/>
              <a:t>PROYEKSI DAN POTONGAN</a:t>
            </a:r>
            <a:endParaRPr lang="en-US" altLang="en-US" sz="4000" b="1" dirty="0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9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62000" indent="-762000" algn="l" eaLnBrk="1" hangingPunct="1">
              <a:buFontTx/>
              <a:buAutoNum type="alphaUcPeriod"/>
            </a:pPr>
            <a:r>
              <a:rPr lang="en-US" altLang="en-US" sz="3600" b="1" smtClean="0"/>
              <a:t>Proyeksi di Kuadran I </a:t>
            </a:r>
            <a:br>
              <a:rPr lang="en-US" altLang="en-US" sz="3600" b="1" smtClean="0"/>
            </a:br>
            <a:r>
              <a:rPr lang="en-US" altLang="en-US" sz="3600" i="1" smtClean="0"/>
              <a:t>(Proyeksi Eropa)</a:t>
            </a:r>
            <a:br>
              <a:rPr lang="en-US" altLang="en-US" sz="3600" i="1" smtClean="0"/>
            </a:br>
            <a:endParaRPr lang="en-US" altLang="en-US" sz="3600" i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70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1800" b="1" smtClean="0"/>
              <a:t>Keterangan:</a:t>
            </a:r>
            <a:br>
              <a:rPr lang="en-US" altLang="en-US" sz="1800" b="1" smtClean="0"/>
            </a:br>
            <a:r>
              <a:rPr lang="en-US" altLang="en-US" sz="1800" smtClean="0"/>
              <a:t>A = titik kuadran-I</a:t>
            </a:r>
            <a:br>
              <a:rPr lang="en-US" altLang="en-US" sz="1800" smtClean="0"/>
            </a:br>
            <a:r>
              <a:rPr lang="en-US" altLang="en-US" sz="1800" smtClean="0"/>
              <a:t>AD = proyeksi titik A di bidang D (depan)</a:t>
            </a:r>
            <a:br>
              <a:rPr lang="en-US" altLang="en-US" sz="1800" smtClean="0"/>
            </a:br>
            <a:r>
              <a:rPr lang="en-US" altLang="en-US" sz="1800" smtClean="0"/>
              <a:t>Av = proyeksi titik A di bidang V (vertikal)</a:t>
            </a:r>
            <a:br>
              <a:rPr lang="en-US" altLang="en-US" sz="1800" smtClean="0"/>
            </a:br>
            <a:r>
              <a:rPr lang="en-US" altLang="en-US" sz="1800" smtClean="0"/>
              <a:t>AH = proyeksi titik A di bidang H (horizontal)</a:t>
            </a:r>
            <a:endParaRPr lang="en-US" altLang="en-US" sz="1800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1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mtClean="0"/>
              <a:t>Penampilan Gambar</a:t>
            </a:r>
            <a:endParaRPr lang="en-US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4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BAB4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72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mtClean="0"/>
              <a:t>Contoh:</a:t>
            </a:r>
            <a:endParaRPr lang="en-US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37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 b="1" smtClean="0"/>
              <a:t>B. Proyeksi di Kuadran III</a:t>
            </a:r>
            <a:br>
              <a:rPr lang="en-US" altLang="en-US" sz="3600" b="1" smtClean="0"/>
            </a:br>
            <a:r>
              <a:rPr lang="en-US" altLang="en-US" sz="3600" i="1" smtClean="0"/>
              <a:t>     (Proyeksi Amerika)</a:t>
            </a:r>
            <a:br>
              <a:rPr lang="en-US" altLang="en-US" sz="3600" i="1" smtClean="0"/>
            </a:br>
            <a:endParaRPr lang="en-US" altLang="en-US" sz="3600" i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36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mtClean="0"/>
              <a:t>Contoh:</a:t>
            </a:r>
            <a:endParaRPr lang="en-US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47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b="1" smtClean="0"/>
              <a:t>Simbol Proyeksi</a:t>
            </a:r>
            <a:endParaRPr lang="en-US" altLang="en-US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96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BAB4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30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PROYEKSI</a:t>
            </a:r>
            <a:endParaRPr lang="en-US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68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s-ES" altLang="en-US" sz="4000" b="1" smtClean="0"/>
              <a:t>Anak Panah</a:t>
            </a:r>
            <a:r>
              <a:rPr lang="es-ES" altLang="en-US" sz="4000" smtClean="0"/>
              <a:t/>
            </a:r>
            <a:br>
              <a:rPr lang="es-ES" altLang="en-US" sz="4000" smtClean="0"/>
            </a:br>
            <a:endParaRPr lang="en-US" altLang="en-US" sz="4000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0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b="1" smtClean="0"/>
              <a:t>Penetapan Jumlah Pandangan</a:t>
            </a:r>
            <a:endParaRPr lang="en-US" altLang="en-US" sz="40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60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BAB5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6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 b="1" smtClean="0"/>
              <a:t>Jenis-Jenis Pandangan Utama</a:t>
            </a:r>
            <a:br>
              <a:rPr lang="en-US" altLang="en-US" sz="3600" b="1" smtClean="0"/>
            </a:br>
            <a:endParaRPr lang="en-US" altLang="en-US" sz="36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39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1800" b="1" smtClean="0"/>
              <a:t>Gambar </a:t>
            </a:r>
            <a:r>
              <a:rPr lang="en-US" altLang="en-US" sz="1800" smtClean="0"/>
              <a:t>Pembedaan bentuk benda dgn satu pandangan</a:t>
            </a:r>
            <a:endParaRPr lang="en-US" altLang="en-US" sz="1800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80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b="1" smtClean="0"/>
              <a:t>Pemilihan Pandangan Utama</a:t>
            </a:r>
            <a:br>
              <a:rPr lang="en-US" altLang="en-US" sz="4000" b="1" smtClean="0"/>
            </a:br>
            <a:endParaRPr lang="en-US" altLang="en-US" sz="40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89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BAB6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58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58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8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53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b="1" smtClean="0"/>
              <a:t>Proyeksi Orthogonal</a:t>
            </a:r>
            <a:endParaRPr lang="en-US" altLang="en-US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37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BAB7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00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09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92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2400" smtClean="0"/>
              <a:t>1. Gambarkan pandangan atas , pandangan depan dan pandangan samping kiri dari gambar dibawah ini, dengan proyeksi system Eropa ?</a:t>
            </a:r>
            <a:endParaRPr lang="en-US" altLang="en-US" sz="2400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7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2400" smtClean="0"/>
              <a:t>2. Gambarkan pandangan bawah, pandangan depan dan pandangan samping kanan dari gambar dibawah ini, dengan proyeksi sudut pertama ?</a:t>
            </a:r>
            <a:endParaRPr lang="en-US" altLang="en-US" sz="2400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96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2000" smtClean="0"/>
              <a:t>3. Gambarkan pandangan atas, pandangan depan dan pandangan</a:t>
            </a:r>
            <a:br>
              <a:rPr lang="en-US" altLang="en-US" sz="2000" smtClean="0"/>
            </a:br>
            <a:r>
              <a:rPr lang="en-US" altLang="en-US" sz="2000" smtClean="0"/>
              <a:t>samping kiri dari gambar dibawah ini dengan proyeksi system Amerika?</a:t>
            </a:r>
            <a:endParaRPr lang="en-US" altLang="en-US" sz="2000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86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2000" smtClean="0"/>
              <a:t>4. Gambarkan pandangan atas, pandangan depan dan pandangan</a:t>
            </a:r>
            <a:br>
              <a:rPr lang="en-US" altLang="en-US" sz="2000" smtClean="0"/>
            </a:br>
            <a:r>
              <a:rPr lang="en-US" altLang="en-US" sz="2000" smtClean="0"/>
              <a:t>samping kiri dari gambar dibawah ini dengan proyeksi kuadran III?</a:t>
            </a:r>
            <a:endParaRPr lang="en-US" altLang="en-US" sz="2000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93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49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BAB2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87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58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smtClean="0"/>
              <a:t>Bidang-bidang Proyeksi</a:t>
            </a:r>
            <a:endParaRPr lang="en-US" altLang="en-US" sz="4000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81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mtClean="0"/>
              <a:t>Bidang Proyeksi</a:t>
            </a:r>
            <a:endParaRPr lang="en-US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23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BAB3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89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</Words>
  <Application>Microsoft Office PowerPoint</Application>
  <PresentationFormat>On-screen Show (4:3)</PresentationFormat>
  <Paragraphs>28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BAB 1 PROYEKSI DAN POTONGAN</vt:lpstr>
      <vt:lpstr>PROYEKSI</vt:lpstr>
      <vt:lpstr>Proyeksi Orthogonal</vt:lpstr>
      <vt:lpstr>PowerPoint Presentation</vt:lpstr>
      <vt:lpstr>BAB2</vt:lpstr>
      <vt:lpstr>PowerPoint Presentation</vt:lpstr>
      <vt:lpstr>Bidang-bidang Proyeksi</vt:lpstr>
      <vt:lpstr>Bidang Proyeksi</vt:lpstr>
      <vt:lpstr>BAB3</vt:lpstr>
      <vt:lpstr>Proyeksi di Kuadran I  (Proyeksi Eropa) </vt:lpstr>
      <vt:lpstr>Keterangan: A = titik kuadran-I AD = proyeksi titik A di bidang D (depan) Av = proyeksi titik A di bidang V (vertikal) AH = proyeksi titik A di bidang H (horizontal)</vt:lpstr>
      <vt:lpstr>Penampilan Gambar</vt:lpstr>
      <vt:lpstr>BAB4</vt:lpstr>
      <vt:lpstr>Contoh:</vt:lpstr>
      <vt:lpstr>B. Proyeksi di Kuadran III      (Proyeksi Amerika) </vt:lpstr>
      <vt:lpstr>Contoh:</vt:lpstr>
      <vt:lpstr>Simbol Proyeksi</vt:lpstr>
      <vt:lpstr>BAB4</vt:lpstr>
      <vt:lpstr>PowerPoint Presentation</vt:lpstr>
      <vt:lpstr>Anak Panah </vt:lpstr>
      <vt:lpstr>Penetapan Jumlah Pandangan</vt:lpstr>
      <vt:lpstr>BAB5</vt:lpstr>
      <vt:lpstr>Jenis-Jenis Pandangan Utama </vt:lpstr>
      <vt:lpstr>Gambar Pembedaan bentuk benda dgn satu pandangan</vt:lpstr>
      <vt:lpstr>Pemilihan Pandangan Utama </vt:lpstr>
      <vt:lpstr>BAB6</vt:lpstr>
      <vt:lpstr>PowerPoint Presentation</vt:lpstr>
      <vt:lpstr>PowerPoint Presentation</vt:lpstr>
      <vt:lpstr>PowerPoint Presentation</vt:lpstr>
      <vt:lpstr>BAB7</vt:lpstr>
      <vt:lpstr>PowerPoint Presentation</vt:lpstr>
      <vt:lpstr>PowerPoint Presentation</vt:lpstr>
      <vt:lpstr>1. Gambarkan pandangan atas , pandangan depan dan pandangan samping kiri dari gambar dibawah ini, dengan proyeksi system Eropa ?</vt:lpstr>
      <vt:lpstr>2. Gambarkan pandangan bawah, pandangan depan dan pandangan samping kanan dari gambar dibawah ini, dengan proyeksi sudut pertama ?</vt:lpstr>
      <vt:lpstr>3. Gambarkan pandangan atas, pandangan depan dan pandangan samping kiri dari gambar dibawah ini dengan proyeksi system Amerika?</vt:lpstr>
      <vt:lpstr>4. Gambarkan pandangan atas, pandangan depan dan pandangan samping kiri dari gambar dibawah ini dengan proyeksi kuadran III?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 1 PROYEKSI DAN POTONGAN</dc:title>
  <dc:creator>global com</dc:creator>
  <cp:lastModifiedBy>global com</cp:lastModifiedBy>
  <cp:revision>1</cp:revision>
  <dcterms:created xsi:type="dcterms:W3CDTF">2020-11-06T20:03:31Z</dcterms:created>
  <dcterms:modified xsi:type="dcterms:W3CDTF">2020-11-06T20:03:31Z</dcterms:modified>
</cp:coreProperties>
</file>